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E0CC1-7BF2-4221-8507-1555D0657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48AFF-26F9-4C39-858F-91A282C59E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933C2-ED19-4B94-8640-F9E130312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72EDC-F1F9-401C-8179-B296BAB1A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7AD94-AC8D-4F1D-8A12-F5499163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40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496C1-14C5-421E-9171-5AE366AD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45CF6-0632-4E40-9C7D-94E8BD8A0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32DF2-1F07-4FB5-9972-59F969F4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4A180-13E1-4006-A8B2-F54C620F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D08A6-1CDF-4F97-BB3F-4A9F81396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33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E05B-97AC-4D11-B6B6-BD173EF2A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CBC62-E9BA-49CE-818A-AF06340B9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227E9-44E0-4AE2-B969-F0188C46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D3E50-4C90-4BE5-A7B3-A8B6BD55E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724FD-40CE-4859-8364-5E7BB4A66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56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0AE2-12FC-4AAE-AE46-5D92C6FE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A1B8D-A6D1-4132-8D83-212C6245E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26D35-3980-41E3-9F54-9E2D7F97A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13C82-DCB8-4238-B3D0-E0A6A49F7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57E3F-3AEF-4853-A5A3-651CB621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5D219-6DBD-4EC3-A930-C8DD1C6A6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59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294C-94C4-41F8-90D6-D189A719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B0BA2-66C1-48BF-96B4-B2095AFFE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6E924-3033-4E32-805B-FD202FB0D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B856F-1EAF-47BC-BACF-732291AFA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090BEC-BFE2-475A-AE7D-F1F54F41A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A93F5B-9FB7-45A8-B11C-586833D7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5C2CE6-A3FB-4DDB-955E-4D7629D4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E74510-E899-435B-8848-E44F0747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8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24C6-07E3-4462-9A32-97720FEF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EF998-5696-4F00-8BB4-B95C32B3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450D4-2B64-417A-BCCD-1D3F1E0C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E32483-CFE8-46C5-8559-558ABBA4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49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A05B28-DA04-4DD9-8BD1-7435072B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86E55B-A1BB-4297-81D3-E0559745C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2CF84-F97A-485A-8069-159BEF92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438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A220C-1F3C-441D-A567-8E5B4B344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F02B2-3089-4F14-B62D-6E875B879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B51B6-281D-4BB6-99A7-96817AB6A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C2F96-E264-4700-9CA7-4DB8511AB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27D20-88A5-4BE3-B411-C85B34B96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06CDC-7392-46C7-9FDA-95A955E7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89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D594-CE57-4828-892F-3B1C76367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57420C-A84B-4500-BEB0-FDB3E7CC7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94B53-CFB2-43C0-8E25-F2A685941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6E57C-E495-4078-8DD5-7B386B080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E78A2-B8F4-4BD2-8DAF-0BE53B51E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ECE914-25E3-4FE5-8B78-6B74B56C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55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9EE27-EFDC-4DEE-92ED-D695A36A1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53EBFA-CE31-4512-AD20-338FD01A5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942E3-8877-459B-821A-582DD268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1F6DB-391F-4C1C-AD70-C5E8D3D2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745C6-2BFA-4DB7-AF7B-1E1A8BBA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71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6F564A-4DA9-4363-82A1-563BB6AD4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A3DB9-BF7E-4874-AC30-C2E000E63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1B730-23B5-4341-B1C9-D9CBBF2E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23BE1-08B9-4F0D-BA13-A1C2A4106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9CBA0-A217-49D4-BEB9-57322FF4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13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6960A-96CB-4174-AA95-2B795CA3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4F4B7-99F2-4A15-A2C5-F36175549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EF1D6-B71A-45CA-AFAC-0FAE12301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EA872-361F-4FE6-977E-AA9FA905B684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5018A-ADB0-4221-9135-B6015E4D0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1C57B-EEE6-4978-ABFD-103A07C56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6F0EE-2E34-4722-82AF-5FC71ED5E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6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A1F4-3DCB-49AD-90F6-B05AE973B9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ED09C-02C9-498E-8131-0655348CD5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3B0E94D-01ED-429B-B6E0-323FD0F5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30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Purvis</dc:creator>
  <cp:lastModifiedBy>Karen Purvis</cp:lastModifiedBy>
  <cp:revision>1</cp:revision>
  <dcterms:created xsi:type="dcterms:W3CDTF">2021-12-14T17:52:16Z</dcterms:created>
  <dcterms:modified xsi:type="dcterms:W3CDTF">2021-12-14T17:53:43Z</dcterms:modified>
</cp:coreProperties>
</file>